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72756" autoAdjust="0"/>
  </p:normalViewPr>
  <p:slideViewPr>
    <p:cSldViewPr snapToGrid="0">
      <p:cViewPr varScale="1">
        <p:scale>
          <a:sx n="57" d="100"/>
          <a:sy n="57" d="100"/>
        </p:scale>
        <p:origin x="1400" y="176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2016-03-01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2016-03-01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node, it is time to add that node to the member's list for the load balancer.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load balancer's (LB)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myiis-lb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myiis-lb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myiis-lb</a:t>
            </a:r>
            <a:r>
              <a:rPr lang="en-US" dirty="0" smtClean="0"/>
              <a:t>' 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</a:t>
            </a:r>
            <a:r>
              <a:rPr lang="en-US" dirty="0" err="1" smtClean="0"/>
              <a:t>myiis-lb</a:t>
            </a:r>
            <a:r>
              <a:rPr lang="en-US" dirty="0" smtClean="0"/>
              <a:t> cookbook to Chef </a:t>
            </a:r>
            <a:r>
              <a:rPr lang="en-US" smtClean="0"/>
              <a:t>Server.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node by logging into that node and running 'chef-client' or remotely administer the node with the 'knife </a:t>
            </a:r>
            <a:r>
              <a:rPr lang="en-US" dirty="0" err="1" smtClean="0"/>
              <a:t>winrm</a:t>
            </a:r>
            <a:r>
              <a:rPr lang="en-US" dirty="0" smtClean="0"/>
              <a:t>' 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</a:t>
            </a:r>
            <a:r>
              <a:rPr lang="en-US" baseline="0" dirty="0" err="1" smtClean="0"/>
              <a:t>iis-lb</a:t>
            </a:r>
            <a:r>
              <a:rPr lang="en-US" baseline="0" dirty="0" smtClean="0"/>
              <a:t> configuration file will update with a new entry that contains the information of the 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load balancer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</a:t>
            </a:r>
            <a:r>
              <a:rPr lang="en-US" dirty="0" err="1" smtClean="0"/>
              <a:t>iis</a:t>
            </a:r>
            <a:r>
              <a:rPr lang="en-US" dirty="0" smtClean="0"/>
              <a:t>-demo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chef-client or remotely administer the node with the 'knife </a:t>
            </a:r>
            <a:r>
              <a:rPr lang="en-US" dirty="0" err="1" smtClean="0"/>
              <a:t>winrm</a:t>
            </a:r>
            <a:r>
              <a:rPr lang="en-US" dirty="0" smtClean="0"/>
              <a:t>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527" y="2496327"/>
            <a:ext cx="1184602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Lab: Update the Load Balancer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load balancer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LB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 err="1"/>
              <a:t>node.default</a:t>
            </a:r>
            <a:r>
              <a:rPr lang="en-US" sz="4000" dirty="0"/>
              <a:t>['</a:t>
            </a:r>
            <a:r>
              <a:rPr lang="en-US" sz="4000" dirty="0" err="1"/>
              <a:t>iis-lb</a:t>
            </a:r>
            <a:r>
              <a:rPr lang="en-US" sz="4000" dirty="0"/>
              <a:t>']['members'] = [</a:t>
            </a:r>
          </a:p>
          <a:p>
            <a:r>
              <a:rPr lang="en-US" sz="4000" dirty="0"/>
              <a:t>  {</a:t>
            </a:r>
          </a:p>
          <a:p>
            <a:r>
              <a:rPr lang="en-US" sz="4000" dirty="0"/>
              <a:t>    'address' =&gt; 'ec2-52-8-71-11.us-west-1.compute.amazonaws.com',</a:t>
            </a:r>
          </a:p>
          <a:p>
            <a:r>
              <a:rPr lang="en-US" sz="4000" dirty="0"/>
              <a:t>    'weight' =&gt; 100,</a:t>
            </a:r>
          </a:p>
          <a:p>
            <a:r>
              <a:rPr lang="en-US" sz="4000" dirty="0"/>
              <a:t>    'port' =&gt; 80,</a:t>
            </a:r>
          </a:p>
          <a:p>
            <a:r>
              <a:rPr lang="en-US" sz="4000" dirty="0"/>
              <a:t>    '</a:t>
            </a:r>
            <a:r>
              <a:rPr lang="en-US" sz="4000" dirty="0" err="1"/>
              <a:t>ssl_port</a:t>
            </a:r>
            <a:r>
              <a:rPr lang="en-US" sz="4000" dirty="0"/>
              <a:t>' =&gt; 80</a:t>
            </a:r>
          </a:p>
          <a:p>
            <a:r>
              <a:rPr lang="en-US" sz="4000" dirty="0"/>
              <a:t>  </a:t>
            </a:r>
            <a:r>
              <a:rPr lang="en-US" sz="4000" dirty="0" smtClean="0"/>
              <a:t>},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{</a:t>
            </a:r>
            <a:endParaRPr lang="en-US" sz="4000" dirty="0"/>
          </a:p>
          <a:p>
            <a:r>
              <a:rPr lang="en-US" sz="4000" dirty="0"/>
              <a:t>    'address' =&gt; 'ec2-54-176-64-173.us-west-1.compute.amazonaws.com',</a:t>
            </a:r>
          </a:p>
          <a:p>
            <a:r>
              <a:rPr lang="en-US" sz="4000" dirty="0"/>
              <a:t>    'weight' =&gt; 100,</a:t>
            </a:r>
          </a:p>
          <a:p>
            <a:r>
              <a:rPr lang="en-US" sz="4000" dirty="0"/>
              <a:t>    'port' =&gt; 80,</a:t>
            </a:r>
          </a:p>
          <a:p>
            <a:r>
              <a:rPr lang="en-US" sz="4000" dirty="0"/>
              <a:t>    '</a:t>
            </a:r>
            <a:r>
              <a:rPr lang="en-US" sz="4000" dirty="0" err="1"/>
              <a:t>ssl_port</a:t>
            </a:r>
            <a:r>
              <a:rPr lang="en-US" sz="4000" dirty="0"/>
              <a:t>' =&gt; 80</a:t>
            </a:r>
          </a:p>
          <a:p>
            <a:r>
              <a:rPr lang="en-US" sz="4000" dirty="0"/>
              <a:t>  }</a:t>
            </a:r>
            <a:r>
              <a:rPr lang="en-US" sz="4000" dirty="0" smtClean="0"/>
              <a:t>]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 err="1"/>
              <a:t>include_recipe</a:t>
            </a:r>
            <a:r>
              <a:rPr lang="en-US" sz="4000" dirty="0"/>
              <a:t> '</a:t>
            </a:r>
            <a:r>
              <a:rPr lang="en-US" sz="4000" dirty="0" err="1"/>
              <a:t>iis-lb</a:t>
            </a:r>
            <a:r>
              <a:rPr lang="en-US" sz="4000" dirty="0"/>
              <a:t>::default'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~\chef-repo\cookbooks\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/>
              <a:t>\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recipes\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717337"/>
            <a:ext cx="14404273" cy="2265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~\chef-repo\cookbooks\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/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Upload the Updated </a:t>
            </a:r>
            <a:r>
              <a:rPr lang="en-US" dirty="0" err="1" smtClean="0"/>
              <a:t>myiis-lb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~\chef-repo\cookbooks\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knife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winrm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*:* -x USERNAME -P PWD –</a:t>
            </a:r>
            <a:r>
              <a:rPr lang="en-US" sz="2800" dirty="0"/>
              <a:t>a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"chef-client"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44" y="4416990"/>
            <a:ext cx="5950796" cy="3632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01" y="304800"/>
            <a:ext cx="6240512" cy="3809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Load Balancer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13" y="4400674"/>
            <a:ext cx="5967342" cy="3648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01" y="304800"/>
            <a:ext cx="6240512" cy="3815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13" y="4400674"/>
            <a:ext cx="5967342" cy="3648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Lab: Test</a:t>
            </a:r>
            <a:br>
              <a:rPr lang="en-US" dirty="0"/>
            </a:br>
            <a:r>
              <a:rPr lang="en-US" dirty="0"/>
              <a:t>the Load Balancer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44" y="4416990"/>
            <a:ext cx="5950796" cy="3632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load balancer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load balancer's list of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77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Load Balancer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knife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bootstrap windows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winrm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FQDN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-x USER -P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-N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Node Name:   </a:t>
            </a:r>
            <a:r>
              <a:rPr lang="en-US" dirty="0" smtClean="0"/>
              <a:t>node3</a:t>
            </a:r>
            <a:endParaRPr lang="en-US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Environment: _default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FQDN:        WIN-F9R1IJ8VE59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IP:          52.90.82.67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Run List: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Roles: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Recipes: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Platform:    windows 6.3.9600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 smtClean="0"/>
              <a:t>&gt; </a:t>
            </a:r>
            <a:r>
              <a:rPr lang="en-US" sz="2800" dirty="0" smtClean="0"/>
              <a:t>knife </a:t>
            </a:r>
            <a:r>
              <a:rPr lang="en-US" sz="2800" dirty="0" err="1" smtClean="0"/>
              <a:t>winrm</a:t>
            </a:r>
            <a:r>
              <a:rPr lang="en-US" sz="2800" dirty="0" smtClean="0"/>
              <a:t> *:* -x USERNAME -P PWD –</a:t>
            </a:r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 err="1" smtClean="0"/>
              <a:t>ipaddress</a:t>
            </a:r>
            <a:r>
              <a:rPr lang="en-US" sz="2800" dirty="0" smtClean="0"/>
              <a:t> "chef-client"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16728</TotalTime>
  <Words>1570</Words>
  <Application>Microsoft Macintosh PowerPoint</Application>
  <PresentationFormat>Custom</PresentationFormat>
  <Paragraphs>255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Courier New</vt:lpstr>
      <vt:lpstr>Gill Sans MT</vt:lpstr>
      <vt:lpstr>Inconsolata</vt:lpstr>
      <vt:lpstr>Wingdings</vt:lpstr>
      <vt:lpstr>Arial</vt:lpstr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Load Balancer</vt:lpstr>
      <vt:lpstr>Lab: Capture Node's Public Host Name and IP</vt:lpstr>
      <vt:lpstr>Lab: Add the Other Web Server to LB </vt:lpstr>
      <vt:lpstr>Lab: Update the Version</vt:lpstr>
      <vt:lpstr>Lab: Upload the Updated myiis-lb Cookbook</vt:lpstr>
      <vt:lpstr>Lab: Upload the Cookbook to Chef Server</vt:lpstr>
      <vt:lpstr>Lab: Converge the Node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Jerry Aldrich</cp:lastModifiedBy>
  <cp:revision>2033</cp:revision>
  <cp:lastPrinted>2015-02-07T23:49:10Z</cp:lastPrinted>
  <dcterms:created xsi:type="dcterms:W3CDTF">2012-09-13T17:36:07Z</dcterms:created>
  <dcterms:modified xsi:type="dcterms:W3CDTF">2016-03-02T05:24:15Z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